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a6a2bf0d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a6a2bf0d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a6a2bf0d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a6a2bf0d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4a88949c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4a88949c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4a88949c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4a88949c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a6a2bf0d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a6a2bf0d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a6a2bf0d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a6a2bf0d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4a88949c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4a88949c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be14bc3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be14bc3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4a88949c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4a88949c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4a88949c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4a88949c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4a88949c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4a88949c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36eaa2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36eaa2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4a88949c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4a88949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6eaa28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6eaa28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4a88949c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4a88949c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4a88949c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4a88949c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b9dce0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b9dce0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a6a2bf0d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a6a2bf0d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4a88949c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4a88949c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4a88949c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4a88949c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4a88949c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4a88949c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a6a2bf0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a6a2bf0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4a88949c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4a88949c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4a88949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4a88949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a6a2bf0d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a6a2bf0d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4a88949c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4a88949c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a6a2bf0d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a6a2bf0d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Relationship Id="rId5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2.jpg"/><Relationship Id="rId5" Type="http://schemas.openxmlformats.org/officeDocument/2006/relationships/hyperlink" Target="mailto:jakub.przepioraa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jpg"/><Relationship Id="rId7" Type="http://schemas.openxmlformats.org/officeDocument/2006/relationships/image" Target="../media/image2.jpg"/><Relationship Id="rId8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475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Krok drugi - mapowanie i analiza potencjalnych podatności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8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Baza Exploitów i CVE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600" y="2143125"/>
            <a:ext cx="2857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550" y="1129726"/>
            <a:ext cx="3318499" cy="2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Social Engineering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775" y="694913"/>
            <a:ext cx="4994951" cy="3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5">
            <a:alphaModFix/>
          </a:blip>
          <a:srcRect b="0" l="14378" r="18309" t="0"/>
          <a:stretch/>
        </p:blipFill>
        <p:spPr>
          <a:xfrm>
            <a:off x="434850" y="1218600"/>
            <a:ext cx="1538675" cy="22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975" y="1218600"/>
            <a:ext cx="1600131" cy="22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Krok trzeci: </a:t>
            </a:r>
            <a:r>
              <a:rPr lang="pl">
                <a:solidFill>
                  <a:schemeClr val="lt1"/>
                </a:solidFill>
              </a:rPr>
              <a:t>Target Exploitation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27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Czym jest</a:t>
            </a:r>
            <a:r>
              <a:rPr lang="pl">
                <a:solidFill>
                  <a:schemeClr val="lt1"/>
                </a:solidFill>
              </a:rPr>
              <a:t> Target Exploitation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225" y="1177875"/>
            <a:ext cx="5093549" cy="33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Narzędzia do testów Red teamingowych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Lock picking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238" y="978975"/>
            <a:ext cx="5061525" cy="35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Moduł RFID MF RC522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025" y="1017725"/>
            <a:ext cx="55880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Live Linux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0" y="941650"/>
            <a:ext cx="5992200" cy="29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R</a:t>
            </a:r>
            <a:r>
              <a:rPr lang="pl">
                <a:solidFill>
                  <a:schemeClr val="lt1"/>
                </a:solidFill>
              </a:rPr>
              <a:t>ubber ducky usb i Digispark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050" y="1236275"/>
            <a:ext cx="2407024" cy="24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401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14150" y="272350"/>
            <a:ext cx="8520600" cy="13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Wszystkie przedstawione materiały i przykłady w prezentacji mają cel edukacyjny oraz nie zachęcają do hakerstwa!!!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669100" y="1670650"/>
            <a:ext cx="5810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Art. 267</a:t>
            </a:r>
            <a:r>
              <a:rPr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nieuprawnione uzyskanie dostępu do systemu informatycznego lub sieci teleinformatycznej</a:t>
            </a:r>
            <a:br>
              <a:rPr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Art. 267a</a:t>
            </a:r>
            <a:r>
              <a:rPr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zmiana, uszkodzenie, zniszczenie lub utrudnienie działania systemu informatycznego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Art. 268 </a:t>
            </a:r>
            <a:r>
              <a:rPr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kradzież danych - Według tego artykułu, kto "bez uprawnienia, a w celu osiągnięcia korzyści majątkowej lub osobistej, korzysta z informacji informatycznej lub sieci teleinformatycznej lub w inny sposób korzysta z takich informacji, w szczególności ją niszczy, utrudnia jej funkcjonowanie, wprowadza w błąd, wprowadza w błąd osoby trzecie lub w inny sposób ją modyfikuje", podlega karze pozbawienia wolności do lat 2.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Art. 269</a:t>
            </a:r>
            <a:r>
              <a:rPr lang="pl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nieuprawnione wykorzystanie danych osobowych - Według tego artykułu, kto "bez uprawnienia wykorzystuje, ujawnia, przetwarza lub przekazuje dane osobowe, które zostały pozyskane w związku z prowadzeniem działalności gospodarczej, zawodowej lub usługowej", podlega karze pozbawienia wolności do lat 2.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Kod programu z Digispark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550" y="1017725"/>
            <a:ext cx="6758849" cy="34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Raspberry PI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525" y="1017800"/>
            <a:ext cx="3820900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Raspberry PI w akcji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699" y="1065100"/>
            <a:ext cx="5260725" cy="35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3057225" y="4572250"/>
            <a:ext cx="57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lt1"/>
                </a:solidFill>
              </a:rPr>
              <a:t>Źródło: https://null-byte.wonderhowto.com/how-to/build-beginner-hacking-kit-with-raspberry-pi-3-model-b-0184144/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Złącze USB uART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175" y="1119188"/>
            <a:ext cx="290512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8651400" y="4572250"/>
            <a:ext cx="4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ALFA Network AWUS1900 802.11ac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700" y="1105975"/>
            <a:ext cx="2409700" cy="329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Flipper Zero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150" y="1163850"/>
            <a:ext cx="5005850" cy="28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>
                <a:solidFill>
                  <a:schemeClr val="lt1"/>
                </a:solidFill>
              </a:rPr>
              <a:t>Ostatni krok: </a:t>
            </a:r>
            <a:r>
              <a:rPr lang="pl">
                <a:solidFill>
                  <a:schemeClr val="lt1"/>
                </a:solidFill>
              </a:rPr>
              <a:t>Documentation &amp; Reporting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Documentation &amp; Reporting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100" y="1017725"/>
            <a:ext cx="2741874" cy="3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724700" y="1617450"/>
            <a:ext cx="416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Wprowadzenie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Opis metodologi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Wyniki testów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Dowody wykorzystania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Ocena ryzyka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Rekomendacje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Wnioski i podsumowanie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l">
                <a:solidFill>
                  <a:schemeClr val="lt1"/>
                </a:solidFill>
              </a:rPr>
              <a:t>Załączniki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Dziękuję za poświęcony czas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5064825" y="4101250"/>
            <a:ext cx="39408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Autor: Jakub Przepióra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548" y="1367427"/>
            <a:ext cx="2408600" cy="24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4462625" y="1833000"/>
            <a:ext cx="417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Kontakt: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jakub.przepioraa@gmail.com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www.linkedin.com/in/jakub-przepiora</a:t>
            </a:r>
            <a:br>
              <a:rPr lang="pl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github.com/jakub-przepiora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Co to red teaming?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247" y="1262425"/>
            <a:ext cx="4673526" cy="31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Jak wygląda przebieg testu Red Teamingowego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Ustalenia zakresu działania (Scope)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72" y="1176313"/>
            <a:ext cx="4187949" cy="27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267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Metodologię testów w Red Teaming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Krok pierwszy - zbieranie informacji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B</a:t>
            </a:r>
            <a:r>
              <a:rPr lang="pl">
                <a:solidFill>
                  <a:schemeClr val="lt1"/>
                </a:solidFill>
              </a:rPr>
              <a:t>iały wywiad (</a:t>
            </a:r>
            <a:r>
              <a:rPr lang="pl">
                <a:solidFill>
                  <a:schemeClr val="lt1"/>
                </a:solidFill>
              </a:rPr>
              <a:t>OSINT</a:t>
            </a:r>
            <a:r>
              <a:rPr lang="pl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229878"/>
            <a:ext cx="1654950" cy="1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725" y="2883350"/>
            <a:ext cx="1182350" cy="12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3308" y="1229867"/>
            <a:ext cx="2769392" cy="147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5050" y="3003925"/>
            <a:ext cx="2243350" cy="13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5050" y="1444888"/>
            <a:ext cx="21526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812" y="4349927"/>
            <a:ext cx="2072375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5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Google Dorking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0675"/>
            <a:ext cx="3811875" cy="23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34850" y="1108800"/>
            <a:ext cx="35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434850" y="1478700"/>
            <a:ext cx="37605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950">
                <a:solidFill>
                  <a:srgbClr val="F22C3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site:</a:t>
            </a:r>
            <a:r>
              <a:rPr lang="pl" sz="950">
                <a:solidFill>
                  <a:srgbClr val="FFFFFF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facebook.com </a:t>
            </a: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"John Smith"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inurl:"view/index.html"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filetype:pdf 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intitle:"index of" access.log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intitle:"index of" config.ini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50">
                <a:solidFill>
                  <a:srgbClr val="00A67D"/>
                </a:solidFill>
                <a:highlight>
                  <a:srgbClr val="444654"/>
                </a:highlight>
                <a:latin typeface="Roboto Mono"/>
                <a:ea typeface="Roboto Mono"/>
                <a:cs typeface="Roboto Mono"/>
                <a:sym typeface="Roboto Mono"/>
              </a:rPr>
              <a:t>intext:"Powered by net2ftp”</a:t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2700" marR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00A67D"/>
              </a:solidFill>
              <a:highlight>
                <a:srgbClr val="44465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8651400" y="457225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